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4630400" cy="8229600"/>
  <p:notesSz cx="6858000" cy="9144000"/>
  <p:defaultTextStyle>
    <a:defPPr>
      <a:defRPr lang="en-US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03" d="100"/>
          <a:sy n="103" d="100"/>
        </p:scale>
        <p:origin x="6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346836"/>
            <a:ext cx="10972800" cy="286512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22446"/>
            <a:ext cx="10972800" cy="1986914"/>
          </a:xfrm>
        </p:spPr>
        <p:txBody>
          <a:bodyPr/>
          <a:lstStyle>
            <a:lvl1pPr marL="0" indent="0" algn="ctr">
              <a:buNone/>
              <a:defRPr sz="2880"/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B9DE2-F4C2-564D-82C6-539172FF80F8}" type="datetimeFigureOut">
              <a:rPr lang="en-US" smtClean="0"/>
              <a:t>7/25/17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925C0-D662-8E4D-A2D7-FA412D26E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125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B9DE2-F4C2-564D-82C6-539172FF80F8}" type="datetimeFigureOut">
              <a:rPr lang="en-US" smtClean="0"/>
              <a:t>7/25/17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925C0-D662-8E4D-A2D7-FA412D26E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108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69880" y="438150"/>
            <a:ext cx="3154680" cy="69742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5840" y="438150"/>
            <a:ext cx="9281160" cy="697420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B9DE2-F4C2-564D-82C6-539172FF80F8}" type="datetimeFigureOut">
              <a:rPr lang="en-US" smtClean="0"/>
              <a:t>7/25/17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925C0-D662-8E4D-A2D7-FA412D26E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717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B9DE2-F4C2-564D-82C6-539172FF80F8}" type="datetimeFigureOut">
              <a:rPr lang="en-US" smtClean="0"/>
              <a:t>7/25/17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925C0-D662-8E4D-A2D7-FA412D26E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520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220" y="2051686"/>
            <a:ext cx="12618720" cy="3423284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20" y="5507356"/>
            <a:ext cx="12618720" cy="1800224"/>
          </a:xfrm>
        </p:spPr>
        <p:txBody>
          <a:bodyPr/>
          <a:lstStyle>
            <a:lvl1pPr marL="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B9DE2-F4C2-564D-82C6-539172FF80F8}" type="datetimeFigureOut">
              <a:rPr lang="en-US" smtClean="0"/>
              <a:t>7/25/17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925C0-D662-8E4D-A2D7-FA412D26E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93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2190750"/>
            <a:ext cx="6217920" cy="52216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0" y="2190750"/>
            <a:ext cx="6217920" cy="52216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B9DE2-F4C2-564D-82C6-539172FF80F8}" type="datetimeFigureOut">
              <a:rPr lang="en-US" smtClean="0"/>
              <a:t>7/25/17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925C0-D662-8E4D-A2D7-FA412D26E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044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438150"/>
            <a:ext cx="12618720" cy="159067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7746" y="2017396"/>
            <a:ext cx="6189344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7746" y="3006090"/>
            <a:ext cx="6189344" cy="44215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06640" y="2017396"/>
            <a:ext cx="6219826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06640" y="3006090"/>
            <a:ext cx="6219826" cy="44215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B9DE2-F4C2-564D-82C6-539172FF80F8}" type="datetimeFigureOut">
              <a:rPr lang="en-US" smtClean="0"/>
              <a:t>7/25/17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925C0-D662-8E4D-A2D7-FA412D26E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440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B9DE2-F4C2-564D-82C6-539172FF80F8}" type="datetimeFigureOut">
              <a:rPr lang="en-US" smtClean="0"/>
              <a:t>7/25/17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925C0-D662-8E4D-A2D7-FA412D26E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588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B9DE2-F4C2-564D-82C6-539172FF80F8}" type="datetimeFigureOut">
              <a:rPr lang="en-US" smtClean="0"/>
              <a:t>7/25/17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925C0-D662-8E4D-A2D7-FA412D26E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47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9826" y="1184911"/>
            <a:ext cx="7406640" cy="5848350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B9DE2-F4C2-564D-82C6-539172FF80F8}" type="datetimeFigureOut">
              <a:rPr lang="en-US" smtClean="0"/>
              <a:t>7/25/17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925C0-D662-8E4D-A2D7-FA412D26E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958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19826" y="1184911"/>
            <a:ext cx="7406640" cy="5848350"/>
          </a:xfrm>
        </p:spPr>
        <p:txBody>
          <a:bodyPr anchor="t"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B9DE2-F4C2-564D-82C6-539172FF80F8}" type="datetimeFigureOut">
              <a:rPr lang="en-US" smtClean="0"/>
              <a:t>7/25/17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925C0-D662-8E4D-A2D7-FA412D26E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172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438150"/>
            <a:ext cx="1261872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2190750"/>
            <a:ext cx="1261872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5840" y="7627621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B9DE2-F4C2-564D-82C6-539172FF80F8}" type="datetimeFigureOut">
              <a:rPr lang="en-US" smtClean="0"/>
              <a:t>7/25/17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6320" y="7627621"/>
            <a:ext cx="49377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32720" y="7627621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925C0-D662-8E4D-A2D7-FA412D26E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163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96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 Wines</dc:creator>
  <cp:lastModifiedBy>Brad Wines</cp:lastModifiedBy>
  <cp:revision>3</cp:revision>
  <dcterms:created xsi:type="dcterms:W3CDTF">2017-07-19T20:39:13Z</dcterms:created>
  <dcterms:modified xsi:type="dcterms:W3CDTF">2017-07-25T19:47:47Z</dcterms:modified>
</cp:coreProperties>
</file>